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5790-2DBB-416F-A9BF-928FB51C440E}" type="datetimeFigureOut">
              <a:rPr lang="en-IN" smtClean="0"/>
              <a:t>12-05-2011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D70-6434-41E7-9DF3-55F42FEB70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080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5790-2DBB-416F-A9BF-928FB51C440E}" type="datetimeFigureOut">
              <a:rPr lang="en-IN" smtClean="0"/>
              <a:t>12-05-2011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D70-6434-41E7-9DF3-55F42FEB70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8530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5790-2DBB-416F-A9BF-928FB51C440E}" type="datetimeFigureOut">
              <a:rPr lang="en-IN" smtClean="0"/>
              <a:t>12-05-2011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D70-6434-41E7-9DF3-55F42FEB70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906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5790-2DBB-416F-A9BF-928FB51C440E}" type="datetimeFigureOut">
              <a:rPr lang="en-IN" smtClean="0"/>
              <a:t>12-05-2011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D70-6434-41E7-9DF3-55F42FEB70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366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5790-2DBB-416F-A9BF-928FB51C440E}" type="datetimeFigureOut">
              <a:rPr lang="en-IN" smtClean="0"/>
              <a:t>12-05-2011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D70-6434-41E7-9DF3-55F42FEB70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434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5790-2DBB-416F-A9BF-928FB51C440E}" type="datetimeFigureOut">
              <a:rPr lang="en-IN" smtClean="0"/>
              <a:t>12-05-2011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D70-6434-41E7-9DF3-55F42FEB70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8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5790-2DBB-416F-A9BF-928FB51C440E}" type="datetimeFigureOut">
              <a:rPr lang="en-IN" smtClean="0"/>
              <a:t>12-05-2011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D70-6434-41E7-9DF3-55F42FEB70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131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5790-2DBB-416F-A9BF-928FB51C440E}" type="datetimeFigureOut">
              <a:rPr lang="en-IN" smtClean="0"/>
              <a:t>12-05-2011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D70-6434-41E7-9DF3-55F42FEB70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0108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5790-2DBB-416F-A9BF-928FB51C440E}" type="datetimeFigureOut">
              <a:rPr lang="en-IN" smtClean="0"/>
              <a:t>12-05-2011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D70-6434-41E7-9DF3-55F42FEB70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187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5790-2DBB-416F-A9BF-928FB51C440E}" type="datetimeFigureOut">
              <a:rPr lang="en-IN" smtClean="0"/>
              <a:t>12-05-2011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D70-6434-41E7-9DF3-55F42FEB70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76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5790-2DBB-416F-A9BF-928FB51C440E}" type="datetimeFigureOut">
              <a:rPr lang="en-IN" smtClean="0"/>
              <a:t>12-05-2011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CD70-6434-41E7-9DF3-55F42FEB70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837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15790-2DBB-416F-A9BF-928FB51C440E}" type="datetimeFigureOut">
              <a:rPr lang="en-IN" smtClean="0"/>
              <a:t>12-05-2011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CD70-6434-41E7-9DF3-55F42FEB70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505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382" y="0"/>
            <a:ext cx="3388963" cy="2987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stole our </a:t>
            </a:r>
            <a:r>
              <a:rPr lang="en-US" dirty="0" err="1" smtClean="0"/>
              <a:t>Brinjal</a:t>
            </a:r>
            <a:r>
              <a:rPr lang="en-US" dirty="0" smtClean="0"/>
              <a:t> varieties for Genetic modification?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9694" y="5881504"/>
            <a:ext cx="3229651" cy="315499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IN" dirty="0" smtClean="0">
                <a:solidFill>
                  <a:schemeClr val="tx1"/>
                </a:solidFill>
              </a:rPr>
              <a:t>Local </a:t>
            </a:r>
            <a:r>
              <a:rPr lang="en-IN" dirty="0" err="1" smtClean="0">
                <a:solidFill>
                  <a:schemeClr val="tx1"/>
                </a:solidFill>
              </a:rPr>
              <a:t>Brinjal</a:t>
            </a:r>
            <a:r>
              <a:rPr lang="en-IN" dirty="0" smtClean="0">
                <a:solidFill>
                  <a:schemeClr val="tx1"/>
                </a:solidFill>
              </a:rPr>
              <a:t> varieties accessed in Blatant violation of the Biological Diversity Act, 2002, Biological Diversity Rules, 2004 and Karnataka Biodiversity Rules, 2006.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45" y="1024585"/>
            <a:ext cx="1905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070273"/>
            <a:ext cx="14287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4" y="3471113"/>
            <a:ext cx="31432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632" y="3203848"/>
            <a:ext cx="2448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err="1" smtClean="0"/>
              <a:t>Malpur</a:t>
            </a:r>
            <a:r>
              <a:rPr lang="en-IN" sz="2800" dirty="0" smtClean="0"/>
              <a:t> Local </a:t>
            </a:r>
            <a:r>
              <a:rPr lang="en-IN" sz="2800" dirty="0" err="1" smtClean="0"/>
              <a:t>Manjari</a:t>
            </a:r>
            <a:r>
              <a:rPr lang="en-IN" sz="2800" dirty="0" smtClean="0"/>
              <a:t> </a:t>
            </a:r>
            <a:r>
              <a:rPr lang="en-IN" sz="2800" dirty="0" err="1" smtClean="0"/>
              <a:t>Gota</a:t>
            </a:r>
            <a:r>
              <a:rPr lang="en-IN" sz="2800" dirty="0" smtClean="0"/>
              <a:t> </a:t>
            </a:r>
            <a:r>
              <a:rPr lang="en-IN" sz="2800" dirty="0" err="1" smtClean="0"/>
              <a:t>Kudachi</a:t>
            </a:r>
            <a:r>
              <a:rPr lang="en-IN" sz="2800" dirty="0" smtClean="0"/>
              <a:t> Local </a:t>
            </a:r>
            <a:r>
              <a:rPr lang="en-IN" sz="2800" dirty="0" err="1" smtClean="0"/>
              <a:t>Udupi</a:t>
            </a:r>
            <a:r>
              <a:rPr lang="en-IN" sz="2800" dirty="0" smtClean="0"/>
              <a:t> Local</a:t>
            </a:r>
          </a:p>
          <a:p>
            <a:r>
              <a:rPr lang="en-IN" sz="2800" dirty="0" smtClean="0"/>
              <a:t>112 GO </a:t>
            </a:r>
          </a:p>
          <a:p>
            <a:r>
              <a:rPr lang="en-IN" sz="2800" dirty="0" err="1" smtClean="0"/>
              <a:t>Pabkavi</a:t>
            </a:r>
            <a:r>
              <a:rPr lang="en-IN" sz="2800" dirty="0" smtClean="0"/>
              <a:t> Local</a:t>
            </a:r>
            <a:endParaRPr lang="en-IN" sz="28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07" y="6156176"/>
            <a:ext cx="1860265" cy="270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84168"/>
            <a:ext cx="6750962" cy="2736304"/>
          </a:xfrm>
        </p:spPr>
        <p:txBody>
          <a:bodyPr>
            <a:noAutofit/>
          </a:bodyPr>
          <a:lstStyle/>
          <a:p>
            <a:r>
              <a:rPr lang="en-IN" sz="2800" dirty="0" smtClean="0"/>
              <a:t>STOP Large scale violation of Rule 14 of the Biological Diversity Rules, relating to “Procedure for access to biological resources and associated traditional knowledge”.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56" y="323528"/>
            <a:ext cx="6182444" cy="1944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Our Traditional Knowledge on sale from Multi National Seed and Pharmaceutical companies</a:t>
            </a:r>
            <a:endParaRPr lang="en-IN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99" y="2483768"/>
            <a:ext cx="422115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1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0927" y="90290"/>
            <a:ext cx="4010705" cy="232147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Who is making money genetically modifying our </a:t>
            </a:r>
            <a:r>
              <a:rPr lang="en-US" sz="4000" dirty="0" err="1" smtClean="0"/>
              <a:t>Brinjal</a:t>
            </a:r>
            <a:r>
              <a:rPr lang="en-US" dirty="0" smtClean="0"/>
              <a:t>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21" y="3923928"/>
            <a:ext cx="6666112" cy="13681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sz="3500" dirty="0" smtClean="0"/>
              <a:t>Sec. 21 of the Biological Diversity Act, guarantees due rights to Local </a:t>
            </a:r>
            <a:r>
              <a:rPr lang="en-IN" sz="3500" dirty="0"/>
              <a:t>C</a:t>
            </a:r>
            <a:r>
              <a:rPr lang="en-IN" sz="3500" dirty="0" smtClean="0"/>
              <a:t>ommunities under the Access and Equitable Benefit Sharing 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1" y="90290"/>
            <a:ext cx="2951830" cy="323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11" y="5718950"/>
            <a:ext cx="3401722" cy="336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55" y="2408257"/>
            <a:ext cx="959527" cy="131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546" y="5508105"/>
            <a:ext cx="3623562" cy="357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87" y="2408257"/>
            <a:ext cx="2222247" cy="131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52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18002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WATCH OUT</a:t>
            </a:r>
            <a:endParaRPr lang="en-IN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6444208"/>
            <a:ext cx="6172200" cy="2520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We own your land, your seeds and soon your DNA!</a:t>
            </a:r>
            <a:endParaRPr lang="en-IN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2" y="2267744"/>
            <a:ext cx="5750354" cy="402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631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132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Who stole our Brinjal varieties for Genetic modification?</vt:lpstr>
      <vt:lpstr>STOP Large scale violation of Rule 14 of the Biological Diversity Rules, relating to “Procedure for access to biological resources and associated traditional knowledge”.</vt:lpstr>
      <vt:lpstr>Who is making money genetically modifying our Brinjal?</vt:lpstr>
      <vt:lpstr>WATCH OUT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BALAJI</dc:creator>
  <cp:lastModifiedBy>BALAJI</cp:lastModifiedBy>
  <cp:revision>25</cp:revision>
  <dcterms:created xsi:type="dcterms:W3CDTF">2011-05-11T15:56:46Z</dcterms:created>
  <dcterms:modified xsi:type="dcterms:W3CDTF">2011-05-12T01:33:22Z</dcterms:modified>
</cp:coreProperties>
</file>